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0" r:id="rId5"/>
    <p:sldId id="268" r:id="rId6"/>
    <p:sldId id="257" r:id="rId7"/>
    <p:sldId id="269" r:id="rId8"/>
    <p:sldId id="260" r:id="rId9"/>
    <p:sldId id="261" r:id="rId10"/>
    <p:sldId id="263" r:id="rId11"/>
    <p:sldId id="262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2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1A11D-1F59-C27F-54F1-EAA76F06E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7C99BD-AB3B-4850-BE2A-AEE5E6FBE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CB0BA-03B8-6C19-E4F0-E445842A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29214-6687-6270-1705-40584449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D0049-4ED6-223F-A804-C28EAE87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2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10A6D-8B27-EA76-63C2-02F2E6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B38B3C-EF75-333C-AD33-12E2EA195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B6005-C8E5-806B-9745-83A88292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FE948-EC0A-B58F-B130-DA27CA19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F142C6-A3D8-91DE-6800-B060A2B0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7E48D2-ED96-1364-0DBD-DF0DD786F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76BA4-BB31-8F61-2E5C-2530A79E5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9C471-715E-FC18-8F7C-6E9A7EFC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218E6-1DB4-2DF0-25B0-C93881E0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0021D-BA91-073F-E8CC-299C720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9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2C625-D352-804D-FA22-5242B99F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4C1B60-943D-2DA9-C98E-275B75773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DB70D-6813-0B8D-66E2-070051E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D15CD-4C68-B2F8-A760-CB0A9A53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B9D87-E50F-66BB-D37A-E52DAEA2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1E6AF-7990-F3E1-113F-A36A576F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8EB9CD-63E0-716A-E401-84DE675B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4581E-EFEB-A0C8-7E25-52CB887B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08054-CAC6-C7BE-02FD-5C7C83F4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ACB2B-FD55-C756-5AF7-E54B2ADA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80178-863C-0E20-696B-763F3D89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4E7F6-D5AA-C0AB-5919-00B883180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B43BE-B49E-4374-9272-63A007478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8F9132-9E51-3499-6582-C7952460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6F2861-2F6B-619A-3772-551D8303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5B703C-5A0F-4B1B-E897-52BEE4F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04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DD081-A1E3-9809-6CC4-45BEF368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230D9E-9F66-DC8D-E16C-BDEF56335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BC28A-2E88-54AB-D77B-9E1915C3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CA4CA7-FA96-A7E2-5305-E543979CA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888CF6-D6FB-1283-6A0B-2527DEA86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39531B-E191-3647-0797-F25317F3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4B5473-4F40-1347-C593-A6B871A8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81D137-DBBF-4174-E955-B82140C7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1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336E0-CCA5-5892-D3AF-A360ECF2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870207-37E2-06DE-643F-CA98A1B5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66436E-F108-B61F-B45F-382BEE85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0A139-9E36-55CF-7F81-5F8620E0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690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0C96D0-3D8C-D855-5A86-3A9F41F8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04FE7A-2873-403F-7307-D173BF1D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0A1DA9-240B-72EA-7BC8-F757B383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3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0771C-3C69-3F3E-24D9-AE926CF8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9125A-9754-4B57-3768-D5E4CCD84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E7CBF1-48A0-C0EB-BDD4-AFD0B8FAA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34E89E-783B-7BED-5ED4-272C486C2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41A0E9-7D2D-3EC9-24F9-83366714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DCB0A3-58A7-9DB0-3F27-5B60EC49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90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E7AD9-1764-FC17-D63D-7B4A4182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5F82C3-A76C-D05A-E9C2-5C3516AEF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44A50D-5539-239F-1DC3-DD300141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8CB72-2B44-57B7-725F-2BA7114A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DC93BC-9809-777D-FEA5-7B2928F6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36B4A-8B9B-AD72-3A84-028A53D0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1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54A43E-B884-34BF-C3EA-59A1E19A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EBA8BA-0E47-C161-9C02-351F015EF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F7064-B139-F6F9-2B59-549D51630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93788-3B80-4551-A24D-EC49294EC2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605E8-3FED-C113-E787-9437D8914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37EC5-5B58-3D12-8B6B-098ADC11F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6C18B-4F17-400A-9E58-67DE85743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9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FEB51-71EA-B623-9699-506F41149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퍼즐 로직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CF89E7-BA03-D0E6-AA62-CE7769F4A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13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바닥 타일 퍼즐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321-BE76-9EFF-F8E9-88FFE69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무게를 이용한 퍼즐</a:t>
            </a:r>
            <a:endParaRPr lang="en-US" altLang="ko-KR" sz="1200" dirty="0"/>
          </a:p>
          <a:p>
            <a:r>
              <a:rPr lang="ko-KR" altLang="en-US" sz="1200" dirty="0"/>
              <a:t>기존에 바닥이 낮게 </a:t>
            </a:r>
            <a:r>
              <a:rPr lang="ko-KR" altLang="en-US" sz="1200" dirty="0" err="1"/>
              <a:t>들어가있는</a:t>
            </a:r>
            <a:r>
              <a:rPr lang="ko-KR" altLang="en-US" sz="1200" dirty="0"/>
              <a:t> 타일 위에 올려진 오브젝트를 타일이 </a:t>
            </a:r>
            <a:r>
              <a:rPr lang="ko-KR" altLang="en-US" sz="1200" dirty="0" err="1"/>
              <a:t>올라와있는</a:t>
            </a:r>
            <a:r>
              <a:rPr lang="ko-KR" altLang="en-US" sz="1200" dirty="0"/>
              <a:t> 부분으로 옮겨 수평을 맞추면 풀린다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4E1A-93A2-5F23-2694-8545570E0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4" t="18716" r="19100" b="19122"/>
          <a:stretch/>
        </p:blipFill>
        <p:spPr>
          <a:xfrm>
            <a:off x="869773" y="1785938"/>
            <a:ext cx="2814433" cy="28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6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별자리 퍼즐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321-BE76-9EFF-F8E9-88FFE69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바닥 타일 퍼즐을 해금하고 나면 열린다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층에서 별자리 모양대로 돌려서 맞추고</a:t>
            </a:r>
            <a:r>
              <a:rPr lang="en-US" altLang="ko-KR" sz="1200" dirty="0"/>
              <a:t>, 2</a:t>
            </a:r>
            <a:r>
              <a:rPr lang="ko-KR" altLang="en-US" sz="1200" dirty="0"/>
              <a:t>층에서 순서대로 클릭하면 풀린다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E99249-85BA-BD98-4382-0E5A69CE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962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3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중력 퍼즐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321-BE76-9EFF-F8E9-88FFE69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별자리 퍼즐 해금 후 풀린다</a:t>
            </a:r>
            <a:endParaRPr lang="en-US" altLang="ko-KR" sz="1200" dirty="0"/>
          </a:p>
          <a:p>
            <a:r>
              <a:rPr lang="ko-KR" altLang="en-US" sz="1200" dirty="0"/>
              <a:t>일자로 말이 </a:t>
            </a:r>
            <a:r>
              <a:rPr lang="en-US" altLang="ko-KR" sz="1200" dirty="0"/>
              <a:t>4</a:t>
            </a:r>
            <a:r>
              <a:rPr lang="ko-KR" altLang="en-US" sz="1200" dirty="0"/>
              <a:t>개 이상이 놓이면 승리한다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위층에서 아래층으로 떨어질 수록 중력에 의해 무게가 증가한다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더 무거운 말이 더 가벼운 말을 깔아뭉갤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무게가 같을 시 그 칸은 공격할 수 없다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말의 무게는 사이즈 큰 순으로 </a:t>
            </a:r>
            <a:r>
              <a:rPr lang="en-US" altLang="ko-KR" sz="1200" dirty="0"/>
              <a:t>3 2 1</a:t>
            </a:r>
            <a:r>
              <a:rPr lang="ko-KR" altLang="en-US" sz="1200" dirty="0"/>
              <a:t>이며 최대 무게가 </a:t>
            </a:r>
            <a:r>
              <a:rPr lang="en-US" altLang="ko-KR" sz="1200" dirty="0"/>
              <a:t>5</a:t>
            </a:r>
            <a:r>
              <a:rPr lang="ko-KR" altLang="en-US" sz="1200" dirty="0"/>
              <a:t>를 넘을 수 없다</a:t>
            </a:r>
            <a:r>
              <a:rPr lang="en-US" altLang="ko-KR" sz="1200" dirty="0"/>
              <a:t>. </a:t>
            </a:r>
          </a:p>
          <a:p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2B988C-BC0A-3E95-A4AC-A4C649507ACF}"/>
              </a:ext>
            </a:extLst>
          </p:cNvPr>
          <p:cNvSpPr/>
          <p:nvPr/>
        </p:nvSpPr>
        <p:spPr>
          <a:xfrm>
            <a:off x="1985554" y="1690688"/>
            <a:ext cx="1959428" cy="685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2*2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2B275A-1C0F-AB31-98E3-85794CD69696}"/>
              </a:ext>
            </a:extLst>
          </p:cNvPr>
          <p:cNvSpPr/>
          <p:nvPr/>
        </p:nvSpPr>
        <p:spPr>
          <a:xfrm>
            <a:off x="1606729" y="2376215"/>
            <a:ext cx="27170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4*4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72E8B0-0916-E847-5853-D81EE7F5E9E7}"/>
              </a:ext>
            </a:extLst>
          </p:cNvPr>
          <p:cNvSpPr/>
          <p:nvPr/>
        </p:nvSpPr>
        <p:spPr>
          <a:xfrm>
            <a:off x="1264919" y="3290615"/>
            <a:ext cx="3400696" cy="976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6*6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251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72D0D-5CB6-DFB7-A792-4886F5BF1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1991"/>
            <a:ext cx="9144000" cy="23876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층</a:t>
            </a:r>
            <a:r>
              <a:rPr lang="en-US" altLang="ko-KR" dirty="0"/>
              <a:t>- </a:t>
            </a:r>
            <a:r>
              <a:rPr lang="ko-KR" altLang="en-US" dirty="0"/>
              <a:t>스토리 퍼즐</a:t>
            </a:r>
          </a:p>
        </p:txBody>
      </p:sp>
    </p:spTree>
    <p:extLst>
      <p:ext uri="{BB962C8B-B14F-4D97-AF65-F5344CB8AC3E}">
        <p14:creationId xmlns:p14="http://schemas.microsoft.com/office/powerpoint/2010/main" val="211109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조각 퍼즐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321-BE76-9EFF-F8E9-88FFE69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정해진 위치에 조각을 맞게 끼우면 </a:t>
            </a:r>
            <a:r>
              <a:rPr lang="ko-KR" altLang="en-US" sz="1200" dirty="0" err="1"/>
              <a:t>클리어된다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35774E-0539-92D0-739A-6EB1E539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971925" cy="397956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AB54CD2-A096-960C-D6B2-8CA677919197}"/>
              </a:ext>
            </a:extLst>
          </p:cNvPr>
          <p:cNvSpPr/>
          <p:nvPr/>
        </p:nvSpPr>
        <p:spPr>
          <a:xfrm>
            <a:off x="2429691" y="2290355"/>
            <a:ext cx="696686" cy="58347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9361F0-EE4C-E5C1-E520-BC365AAC0A72}"/>
              </a:ext>
            </a:extLst>
          </p:cNvPr>
          <p:cNvSpPr/>
          <p:nvPr/>
        </p:nvSpPr>
        <p:spPr>
          <a:xfrm>
            <a:off x="1872343" y="4253504"/>
            <a:ext cx="696686" cy="58347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E24F635-9119-93F6-A031-EABD8DBCE739}"/>
              </a:ext>
            </a:extLst>
          </p:cNvPr>
          <p:cNvSpPr/>
          <p:nvPr/>
        </p:nvSpPr>
        <p:spPr>
          <a:xfrm>
            <a:off x="4014653" y="4171406"/>
            <a:ext cx="531222" cy="51380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5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우주 퍼즐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321-BE76-9EFF-F8E9-88FFE69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조각 퍼즐에 끼워진 행성 조각을 기준으로 우주를 돌려서 각 행성조각과 우주가 일직선이 되게 맞추면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AB54CD2-A096-960C-D6B2-8CA677919197}"/>
              </a:ext>
            </a:extLst>
          </p:cNvPr>
          <p:cNvSpPr/>
          <p:nvPr/>
        </p:nvSpPr>
        <p:spPr>
          <a:xfrm>
            <a:off x="2429691" y="2290355"/>
            <a:ext cx="696686" cy="58347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9361F0-EE4C-E5C1-E520-BC365AAC0A72}"/>
              </a:ext>
            </a:extLst>
          </p:cNvPr>
          <p:cNvSpPr/>
          <p:nvPr/>
        </p:nvSpPr>
        <p:spPr>
          <a:xfrm>
            <a:off x="1872343" y="4253504"/>
            <a:ext cx="696686" cy="58347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E24F635-9119-93F6-A031-EABD8DBCE739}"/>
              </a:ext>
            </a:extLst>
          </p:cNvPr>
          <p:cNvSpPr/>
          <p:nvPr/>
        </p:nvSpPr>
        <p:spPr>
          <a:xfrm>
            <a:off x="4014653" y="4171406"/>
            <a:ext cx="531222" cy="51380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EC639F-42AA-E396-3D61-4AD9956D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38200" y="1825625"/>
            <a:ext cx="3707675" cy="37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72D0D-5CB6-DFB7-A792-4886F5BF1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1991"/>
            <a:ext cx="9144000" cy="2387600"/>
          </a:xfrm>
        </p:spPr>
        <p:txBody>
          <a:bodyPr/>
          <a:lstStyle/>
          <a:p>
            <a:r>
              <a:rPr lang="ko-KR" altLang="en-US" dirty="0"/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320694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색깔 퍼즐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321-BE76-9EFF-F8E9-88FFE69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오브젝트의 그림자를 이용한 퍼즐</a:t>
            </a:r>
            <a:endParaRPr lang="en-US" altLang="ko-KR" sz="1200" dirty="0"/>
          </a:p>
          <a:p>
            <a:r>
              <a:rPr lang="ko-KR" altLang="en-US" sz="1200" dirty="0"/>
              <a:t>정해진 길 대로 가야 가운데 다른 퍼즐까지 도착할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정해지지 않은 길로 갈 시 다시 원래 자리로 돌아온다</a:t>
            </a:r>
            <a:endParaRPr lang="en-US" altLang="ko-KR" sz="1200" dirty="0"/>
          </a:p>
          <a:p>
            <a:r>
              <a:rPr lang="ko-KR" altLang="en-US" sz="1200" dirty="0"/>
              <a:t>오브젝트의 그림자가 생기지 않은 길을 통해서만 이동할 수 있다</a:t>
            </a:r>
            <a:r>
              <a:rPr lang="en-US" altLang="ko-KR" sz="1200"/>
              <a:t>. 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4B5991-C833-4D99-B4DF-9A913219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200275" cy="22304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A4B7A3-3CE5-22C8-9797-B54F6812931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467100" y="1690688"/>
            <a:ext cx="2200275" cy="22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액자 퍼즐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0AB40-D5D7-00D2-53E3-D2B64436FD2B}"/>
              </a:ext>
            </a:extLst>
          </p:cNvPr>
          <p:cNvSpPr/>
          <p:nvPr/>
        </p:nvSpPr>
        <p:spPr>
          <a:xfrm>
            <a:off x="838200" y="1690688"/>
            <a:ext cx="3253737" cy="3016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5210BB-C348-3D0B-1868-1EF0D8487F4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306440" y="2246638"/>
            <a:ext cx="765474" cy="65722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57622B-9F6F-84A5-72D1-0D42E1216F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306440" y="3045305"/>
            <a:ext cx="765474" cy="65722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F8FF18-E268-6C75-075C-B0D62FE2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 rot="2024646">
            <a:off x="2422855" y="1986359"/>
            <a:ext cx="765474" cy="65722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1E09A1-7991-12A7-303D-3036A6EA703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249883" y="3045305"/>
            <a:ext cx="765474" cy="65722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18602BC-2D5C-6F93-671C-3809ED1568D3}"/>
              </a:ext>
            </a:extLst>
          </p:cNvPr>
          <p:cNvSpPr/>
          <p:nvPr/>
        </p:nvSpPr>
        <p:spPr>
          <a:xfrm>
            <a:off x="1385207" y="2571058"/>
            <a:ext cx="139700" cy="1397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38">
            <a:extLst>
              <a:ext uri="{FF2B5EF4-FFF2-40B4-BE49-F238E27FC236}">
                <a16:creationId xmlns:a16="http://schemas.microsoft.com/office/drawing/2014/main" id="{43E6E4ED-161D-FBF6-4A66-42424DE64DD9}"/>
              </a:ext>
            </a:extLst>
          </p:cNvPr>
          <p:cNvSpPr/>
          <p:nvPr/>
        </p:nvSpPr>
        <p:spPr>
          <a:xfrm>
            <a:off x="1314253" y="2671286"/>
            <a:ext cx="382737" cy="202199"/>
          </a:xfrm>
          <a:custGeom>
            <a:avLst/>
            <a:gdLst>
              <a:gd name="connsiteX0" fmla="*/ 0 w 382737"/>
              <a:gd name="connsiteY0" fmla="*/ 0 h 125999"/>
              <a:gd name="connsiteX1" fmla="*/ 382737 w 382737"/>
              <a:gd name="connsiteY1" fmla="*/ 0 h 125999"/>
              <a:gd name="connsiteX2" fmla="*/ 382737 w 382737"/>
              <a:gd name="connsiteY2" fmla="*/ 125999 h 125999"/>
              <a:gd name="connsiteX3" fmla="*/ 0 w 382737"/>
              <a:gd name="connsiteY3" fmla="*/ 125999 h 125999"/>
              <a:gd name="connsiteX4" fmla="*/ 0 w 382737"/>
              <a:gd name="connsiteY4" fmla="*/ 0 h 125999"/>
              <a:gd name="connsiteX0" fmla="*/ 0 w 382737"/>
              <a:gd name="connsiteY0" fmla="*/ 76200 h 202199"/>
              <a:gd name="connsiteX1" fmla="*/ 350987 w 382737"/>
              <a:gd name="connsiteY1" fmla="*/ 0 h 202199"/>
              <a:gd name="connsiteX2" fmla="*/ 382737 w 382737"/>
              <a:gd name="connsiteY2" fmla="*/ 202199 h 202199"/>
              <a:gd name="connsiteX3" fmla="*/ 0 w 382737"/>
              <a:gd name="connsiteY3" fmla="*/ 202199 h 202199"/>
              <a:gd name="connsiteX4" fmla="*/ 0 w 382737"/>
              <a:gd name="connsiteY4" fmla="*/ 76200 h 20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37" h="202199">
                <a:moveTo>
                  <a:pt x="0" y="76200"/>
                </a:moveTo>
                <a:lnTo>
                  <a:pt x="350987" y="0"/>
                </a:lnTo>
                <a:lnTo>
                  <a:pt x="382737" y="202199"/>
                </a:lnTo>
                <a:lnTo>
                  <a:pt x="0" y="202199"/>
                </a:lnTo>
                <a:lnTo>
                  <a:pt x="0" y="7620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38">
            <a:extLst>
              <a:ext uri="{FF2B5EF4-FFF2-40B4-BE49-F238E27FC236}">
                <a16:creationId xmlns:a16="http://schemas.microsoft.com/office/drawing/2014/main" id="{542B618B-8A06-658A-776B-D3D1DCDC2359}"/>
              </a:ext>
            </a:extLst>
          </p:cNvPr>
          <p:cNvSpPr/>
          <p:nvPr/>
        </p:nvSpPr>
        <p:spPr>
          <a:xfrm flipH="1">
            <a:off x="1645584" y="2697133"/>
            <a:ext cx="426329" cy="202199"/>
          </a:xfrm>
          <a:custGeom>
            <a:avLst/>
            <a:gdLst>
              <a:gd name="connsiteX0" fmla="*/ 0 w 382737"/>
              <a:gd name="connsiteY0" fmla="*/ 0 h 125999"/>
              <a:gd name="connsiteX1" fmla="*/ 382737 w 382737"/>
              <a:gd name="connsiteY1" fmla="*/ 0 h 125999"/>
              <a:gd name="connsiteX2" fmla="*/ 382737 w 382737"/>
              <a:gd name="connsiteY2" fmla="*/ 125999 h 125999"/>
              <a:gd name="connsiteX3" fmla="*/ 0 w 382737"/>
              <a:gd name="connsiteY3" fmla="*/ 125999 h 125999"/>
              <a:gd name="connsiteX4" fmla="*/ 0 w 382737"/>
              <a:gd name="connsiteY4" fmla="*/ 0 h 125999"/>
              <a:gd name="connsiteX0" fmla="*/ 0 w 382737"/>
              <a:gd name="connsiteY0" fmla="*/ 76200 h 202199"/>
              <a:gd name="connsiteX1" fmla="*/ 350987 w 382737"/>
              <a:gd name="connsiteY1" fmla="*/ 0 h 202199"/>
              <a:gd name="connsiteX2" fmla="*/ 382737 w 382737"/>
              <a:gd name="connsiteY2" fmla="*/ 202199 h 202199"/>
              <a:gd name="connsiteX3" fmla="*/ 0 w 382737"/>
              <a:gd name="connsiteY3" fmla="*/ 202199 h 202199"/>
              <a:gd name="connsiteX4" fmla="*/ 0 w 382737"/>
              <a:gd name="connsiteY4" fmla="*/ 76200 h 20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37" h="202199">
                <a:moveTo>
                  <a:pt x="0" y="76200"/>
                </a:moveTo>
                <a:lnTo>
                  <a:pt x="350987" y="0"/>
                </a:lnTo>
                <a:lnTo>
                  <a:pt x="382737" y="202199"/>
                </a:lnTo>
                <a:lnTo>
                  <a:pt x="0" y="202199"/>
                </a:lnTo>
                <a:lnTo>
                  <a:pt x="0" y="7620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로 구부러진 화살표 47">
            <a:extLst>
              <a:ext uri="{FF2B5EF4-FFF2-40B4-BE49-F238E27FC236}">
                <a16:creationId xmlns:a16="http://schemas.microsoft.com/office/drawing/2014/main" id="{A2FD803E-ED49-7133-B286-938AA94BB5AF}"/>
              </a:ext>
            </a:extLst>
          </p:cNvPr>
          <p:cNvSpPr/>
          <p:nvPr/>
        </p:nvSpPr>
        <p:spPr>
          <a:xfrm rot="5400000">
            <a:off x="3291129" y="2124209"/>
            <a:ext cx="494762" cy="243580"/>
          </a:xfrm>
          <a:prstGeom prst="curved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9B98692-843E-3C36-9B94-805B302D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808" y="2047266"/>
            <a:ext cx="663492" cy="66349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EA46ED-D3C8-84AA-D093-D5DD7BDE7F8F}"/>
              </a:ext>
            </a:extLst>
          </p:cNvPr>
          <p:cNvSpPr/>
          <p:nvPr/>
        </p:nvSpPr>
        <p:spPr>
          <a:xfrm>
            <a:off x="2270281" y="3542507"/>
            <a:ext cx="405438" cy="13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B7D400F-AE29-2CE2-9E60-150DA2D1A721}"/>
              </a:ext>
            </a:extLst>
          </p:cNvPr>
          <p:cNvCxnSpPr/>
          <p:nvPr/>
        </p:nvCxnSpPr>
        <p:spPr>
          <a:xfrm flipV="1">
            <a:off x="2853688" y="3373438"/>
            <a:ext cx="0" cy="169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각형 57">
            <a:extLst>
              <a:ext uri="{FF2B5EF4-FFF2-40B4-BE49-F238E27FC236}">
                <a16:creationId xmlns:a16="http://schemas.microsoft.com/office/drawing/2014/main" id="{D9042E67-6DD0-6797-B282-F63CA5CA62F1}"/>
              </a:ext>
            </a:extLst>
          </p:cNvPr>
          <p:cNvSpPr/>
          <p:nvPr/>
        </p:nvSpPr>
        <p:spPr>
          <a:xfrm>
            <a:off x="2852686" y="3372643"/>
            <a:ext cx="80962" cy="47625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A5D37D-10BA-2287-F6B6-9F02F13583A1}"/>
              </a:ext>
            </a:extLst>
          </p:cNvPr>
          <p:cNvSpPr/>
          <p:nvPr/>
        </p:nvSpPr>
        <p:spPr>
          <a:xfrm>
            <a:off x="2757464" y="3542507"/>
            <a:ext cx="202719" cy="135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17384C-5E95-82B4-BD51-8A7611BBF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55475"/>
              </p:ext>
            </p:extLst>
          </p:nvPr>
        </p:nvGraphicFramePr>
        <p:xfrm>
          <a:off x="4263921" y="1690688"/>
          <a:ext cx="776734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액자 오브젝트로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액자 오브젝트 앞에서 상호작용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(E or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마우스 클릭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액자를 움직여 액자 속 공을 움직인다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액자 속 공을 도착지로 보낸다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도착지에 도착한 공은 액자 밑으로</a:t>
                      </a:r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 떨어져 주울 수 있는 형태이다</a:t>
                      </a:r>
                      <a:r>
                        <a:rPr lang="en-US" altLang="ko-KR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90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72D0D-5CB6-DFB7-A792-4886F5BF1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1991"/>
            <a:ext cx="9144000" cy="23876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층</a:t>
            </a:r>
            <a:r>
              <a:rPr lang="en-US" altLang="ko-KR" dirty="0"/>
              <a:t>-</a:t>
            </a:r>
            <a:r>
              <a:rPr lang="ko-KR" altLang="en-US" dirty="0"/>
              <a:t>색</a:t>
            </a:r>
            <a:r>
              <a:rPr lang="en-US" altLang="ko-KR" dirty="0"/>
              <a:t>,</a:t>
            </a:r>
            <a:r>
              <a:rPr lang="ko-KR" altLang="en-US" dirty="0"/>
              <a:t> 그림자 퍼즐</a:t>
            </a:r>
          </a:p>
        </p:txBody>
      </p:sp>
    </p:spTree>
    <p:extLst>
      <p:ext uri="{BB962C8B-B14F-4D97-AF65-F5344CB8AC3E}">
        <p14:creationId xmlns:p14="http://schemas.microsoft.com/office/powerpoint/2010/main" val="224125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오망성</a:t>
            </a:r>
            <a:r>
              <a:rPr lang="ko-KR" altLang="en-US" dirty="0"/>
              <a:t> 퍼즐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321-BE76-9EFF-F8E9-88FFE69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빛의 </a:t>
            </a:r>
            <a:r>
              <a:rPr lang="en-US" altLang="ko-KR" sz="1200" dirty="0"/>
              <a:t>3</a:t>
            </a:r>
            <a:r>
              <a:rPr lang="ko-KR" altLang="en-US" sz="1200" dirty="0"/>
              <a:t>원색을 이용한 퍼즐</a:t>
            </a:r>
            <a:endParaRPr lang="en-US" altLang="ko-KR" sz="1200" dirty="0"/>
          </a:p>
          <a:p>
            <a:r>
              <a:rPr lang="ko-KR" altLang="en-US" sz="1200" dirty="0"/>
              <a:t>기존에 있던 색상에 다른 색상의 빛을 쏘아 테두리에 정해진 색을 만드는 퍼즐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A9D94-BBF7-BFE4-B4BD-A733053A2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93" y="1825625"/>
            <a:ext cx="2485118" cy="24851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1081A68-AB99-E84A-1E44-C2D49BB3AE9F}"/>
              </a:ext>
            </a:extLst>
          </p:cNvPr>
          <p:cNvGrpSpPr/>
          <p:nvPr/>
        </p:nvGrpSpPr>
        <p:grpSpPr>
          <a:xfrm>
            <a:off x="3186728" y="1825625"/>
            <a:ext cx="2659288" cy="2641090"/>
            <a:chOff x="3436712" y="1825625"/>
            <a:chExt cx="2659288" cy="26410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03A04C8-3FE5-D52C-6227-91CBB6FB1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3797" y="1825625"/>
              <a:ext cx="2485118" cy="2485118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81D9E04-0E23-0F03-F9AC-C47ECBABC331}"/>
                </a:ext>
              </a:extLst>
            </p:cNvPr>
            <p:cNvSpPr/>
            <p:nvPr/>
          </p:nvSpPr>
          <p:spPr>
            <a:xfrm>
              <a:off x="5172892" y="1825625"/>
              <a:ext cx="522514" cy="522514"/>
            </a:xfrm>
            <a:prstGeom prst="ellipse">
              <a:avLst/>
            </a:prstGeom>
            <a:solidFill>
              <a:srgbClr val="E820BD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AB11201-A453-E69B-3592-21A964E13FE7}"/>
                </a:ext>
              </a:extLst>
            </p:cNvPr>
            <p:cNvSpPr/>
            <p:nvPr/>
          </p:nvSpPr>
          <p:spPr>
            <a:xfrm>
              <a:off x="3825831" y="1825625"/>
              <a:ext cx="522514" cy="522514"/>
            </a:xfrm>
            <a:prstGeom prst="ellipse">
              <a:avLst/>
            </a:prstGeom>
            <a:solidFill>
              <a:srgbClr val="FF00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13FA4D7-1E96-C80A-F92D-9CA7B69A7999}"/>
                </a:ext>
              </a:extLst>
            </p:cNvPr>
            <p:cNvSpPr/>
            <p:nvPr/>
          </p:nvSpPr>
          <p:spPr>
            <a:xfrm>
              <a:off x="3436712" y="3070951"/>
              <a:ext cx="522514" cy="522514"/>
            </a:xfrm>
            <a:prstGeom prst="ellipse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C5F4C89-8C58-BF64-819C-784D639012DE}"/>
                </a:ext>
              </a:extLst>
            </p:cNvPr>
            <p:cNvSpPr/>
            <p:nvPr/>
          </p:nvSpPr>
          <p:spPr>
            <a:xfrm>
              <a:off x="5573486" y="3070951"/>
              <a:ext cx="522514" cy="522514"/>
            </a:xfrm>
            <a:prstGeom prst="ellipse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C1F5375-73C1-4E2F-4418-3EB99A06AE8A}"/>
                </a:ext>
              </a:extLst>
            </p:cNvPr>
            <p:cNvSpPr/>
            <p:nvPr/>
          </p:nvSpPr>
          <p:spPr>
            <a:xfrm>
              <a:off x="4505099" y="3944201"/>
              <a:ext cx="522514" cy="52251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788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해시계 퍼즐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321-BE76-9EFF-F8E9-88FFE69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그림자를 이용한 퍼즐</a:t>
            </a:r>
            <a:endParaRPr lang="en-US" altLang="ko-KR" sz="1200" dirty="0"/>
          </a:p>
          <a:p>
            <a:r>
              <a:rPr lang="ko-KR" altLang="en-US" sz="1200" dirty="0"/>
              <a:t>정해진 순서대로 정해진 횟수만큼 정해진 위치를 클릭 시 클리어 할 수 있는 퍼즐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325229-F87B-090F-0E87-5F771A967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79"/>
          <a:stretch/>
        </p:blipFill>
        <p:spPr>
          <a:xfrm>
            <a:off x="838199" y="1645868"/>
            <a:ext cx="3514725" cy="356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8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66801-B33A-FF09-0CD4-04995FA4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바닥에 색을 칠하는 퍼즐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321-BE76-9EFF-F8E9-88FFE69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빛의 </a:t>
            </a:r>
            <a:r>
              <a:rPr lang="en-US" altLang="ko-KR" sz="1200" dirty="0"/>
              <a:t>3</a:t>
            </a:r>
            <a:r>
              <a:rPr lang="ko-KR" altLang="en-US" sz="1200" dirty="0"/>
              <a:t>원색을 이용한 퍼즐</a:t>
            </a:r>
            <a:endParaRPr lang="en-US" altLang="ko-KR" sz="1200" dirty="0"/>
          </a:p>
          <a:p>
            <a:r>
              <a:rPr lang="ko-KR" altLang="en-US" sz="1200" dirty="0"/>
              <a:t>예시 이미지를 보고 주어진 각 색상을 활용해 이미지와 똑같이 칠하면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C72641-F3A6-F3EC-53AD-FA19334F4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4" t="18716" r="19100" b="19122"/>
          <a:stretch/>
        </p:blipFill>
        <p:spPr>
          <a:xfrm>
            <a:off x="869773" y="1785938"/>
            <a:ext cx="2814433" cy="28215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3F3168-6491-D845-E2FC-5EFB3D183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776" t="14357" r="22969" b="11205"/>
          <a:stretch/>
        </p:blipFill>
        <p:spPr>
          <a:xfrm>
            <a:off x="3684206" y="3262854"/>
            <a:ext cx="1793485" cy="1344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8A573F-F1AE-F9D5-43B8-3A53A479B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6" b="94727" l="10000" r="90000">
                        <a14:foregroundMark x1="41522" y1="94727" x2="41522" y2="94727"/>
                        <a14:foregroundMark x1="70109" y1="3516" x2="70109" y2="3516"/>
                      </a14:backgroundRemoval>
                    </a14:imgEffect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890" r="27134"/>
          <a:stretch/>
        </p:blipFill>
        <p:spPr>
          <a:xfrm>
            <a:off x="4404292" y="2818515"/>
            <a:ext cx="624908" cy="7564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87C48C-7A93-77CA-3A79-10937626631C}"/>
              </a:ext>
            </a:extLst>
          </p:cNvPr>
          <p:cNvSpPr/>
          <p:nvPr/>
        </p:nvSpPr>
        <p:spPr>
          <a:xfrm>
            <a:off x="3810000" y="1785938"/>
            <a:ext cx="1667691" cy="981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남은 횟수</a:t>
            </a:r>
            <a:endParaRPr lang="en-US" altLang="ko-KR" sz="1400" dirty="0"/>
          </a:p>
          <a:p>
            <a:pPr algn="ctr"/>
            <a:r>
              <a:rPr lang="ko-KR" altLang="en-US" sz="1400" dirty="0"/>
              <a:t>빨강 </a:t>
            </a:r>
            <a:r>
              <a:rPr lang="en-US" altLang="ko-KR" sz="1400" dirty="0"/>
              <a:t>: 1</a:t>
            </a:r>
            <a:r>
              <a:rPr lang="ko-KR" altLang="en-US" sz="1400" dirty="0"/>
              <a:t>회</a:t>
            </a:r>
            <a:endParaRPr lang="en-US" altLang="ko-KR" sz="1400" dirty="0"/>
          </a:p>
          <a:p>
            <a:pPr algn="ctr"/>
            <a:r>
              <a:rPr lang="ko-KR" altLang="en-US" sz="1400" dirty="0"/>
              <a:t>파랑 </a:t>
            </a:r>
            <a:r>
              <a:rPr lang="en-US" altLang="ko-KR" sz="1400" dirty="0"/>
              <a:t>: 1</a:t>
            </a:r>
            <a:r>
              <a:rPr lang="ko-KR" altLang="en-US" sz="1400" dirty="0"/>
              <a:t>회</a:t>
            </a:r>
            <a:endParaRPr lang="en-US" altLang="ko-KR" sz="1400" dirty="0"/>
          </a:p>
          <a:p>
            <a:pPr algn="ctr"/>
            <a:r>
              <a:rPr lang="ko-KR" altLang="en-US" sz="1400" dirty="0"/>
              <a:t>초록 </a:t>
            </a:r>
            <a:r>
              <a:rPr lang="en-US" altLang="ko-KR" sz="1400" dirty="0"/>
              <a:t>: 0</a:t>
            </a:r>
            <a:r>
              <a:rPr lang="ko-KR" altLang="en-US" sz="1400" dirty="0"/>
              <a:t>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319AED-9EC1-DF1A-7A1C-6E23495FF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395228"/>
            <a:ext cx="881375" cy="8851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2F873-CB9E-4BB2-2C8F-158DCE65FF77}"/>
              </a:ext>
            </a:extLst>
          </p:cNvPr>
          <p:cNvSpPr/>
          <p:nvPr/>
        </p:nvSpPr>
        <p:spPr>
          <a:xfrm>
            <a:off x="1381125" y="5616852"/>
            <a:ext cx="123825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7F2C34-F94A-C5D5-4125-ECB510D07AB9}"/>
              </a:ext>
            </a:extLst>
          </p:cNvPr>
          <p:cNvSpPr/>
          <p:nvPr/>
        </p:nvSpPr>
        <p:spPr>
          <a:xfrm>
            <a:off x="1057275" y="5950227"/>
            <a:ext cx="95250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201C6A-3F5E-EE43-3127-A86BDA09461B}"/>
              </a:ext>
            </a:extLst>
          </p:cNvPr>
          <p:cNvSpPr/>
          <p:nvPr/>
        </p:nvSpPr>
        <p:spPr>
          <a:xfrm>
            <a:off x="1381125" y="5950227"/>
            <a:ext cx="123825" cy="114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C890EF-F15C-A664-034E-ACD6D99CA765}"/>
              </a:ext>
            </a:extLst>
          </p:cNvPr>
          <p:cNvSpPr/>
          <p:nvPr/>
        </p:nvSpPr>
        <p:spPr>
          <a:xfrm>
            <a:off x="1057275" y="5616852"/>
            <a:ext cx="123825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DEB051-8AFE-5869-F1B3-4193512C3B48}"/>
              </a:ext>
            </a:extLst>
          </p:cNvPr>
          <p:cNvSpPr/>
          <p:nvPr/>
        </p:nvSpPr>
        <p:spPr>
          <a:xfrm>
            <a:off x="1381125" y="5835927"/>
            <a:ext cx="123825" cy="114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5D8B-3067-EDC8-C0B8-649929008FCD}"/>
              </a:ext>
            </a:extLst>
          </p:cNvPr>
          <p:cNvSpPr/>
          <p:nvPr/>
        </p:nvSpPr>
        <p:spPr>
          <a:xfrm>
            <a:off x="1278887" y="5835927"/>
            <a:ext cx="123825" cy="114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AE0725-3F65-CD58-D132-39C36233B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87" y="1362869"/>
            <a:ext cx="290513" cy="290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104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72D0D-5CB6-DFB7-A792-4886F5BF1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1991"/>
            <a:ext cx="9144000" cy="23876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층</a:t>
            </a:r>
            <a:r>
              <a:rPr lang="en-US" altLang="ko-KR" dirty="0"/>
              <a:t>-</a:t>
            </a:r>
            <a:r>
              <a:rPr lang="ko-KR" altLang="en-US" dirty="0"/>
              <a:t>무게</a:t>
            </a:r>
            <a:r>
              <a:rPr lang="en-US" altLang="ko-KR" dirty="0"/>
              <a:t>, </a:t>
            </a:r>
            <a:r>
              <a:rPr lang="ko-KR" altLang="en-US" dirty="0"/>
              <a:t>중력 퍼즐</a:t>
            </a:r>
          </a:p>
        </p:txBody>
      </p:sp>
    </p:spTree>
    <p:extLst>
      <p:ext uri="{BB962C8B-B14F-4D97-AF65-F5344CB8AC3E}">
        <p14:creationId xmlns:p14="http://schemas.microsoft.com/office/powerpoint/2010/main" val="44441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304</Words>
  <Application>Microsoft Office PowerPoint</Application>
  <PresentationFormat>와이드스크린</PresentationFormat>
  <Paragraphs>53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퍼즐 로직</vt:lpstr>
      <vt:lpstr>튜토리얼</vt:lpstr>
      <vt:lpstr>색깔 퍼즐</vt:lpstr>
      <vt:lpstr>액자 퍼즐</vt:lpstr>
      <vt:lpstr>1층-색, 그림자 퍼즐</vt:lpstr>
      <vt:lpstr>오망성 퍼즐</vt:lpstr>
      <vt:lpstr>해시계 퍼즐</vt:lpstr>
      <vt:lpstr>바닥에 색을 칠하는 퍼즐</vt:lpstr>
      <vt:lpstr>2층-무게, 중력 퍼즐</vt:lpstr>
      <vt:lpstr>바닥 타일 퍼즐</vt:lpstr>
      <vt:lpstr>별자리 퍼즐</vt:lpstr>
      <vt:lpstr>중력 퍼즐</vt:lpstr>
      <vt:lpstr>3층- 스토리 퍼즐</vt:lpstr>
      <vt:lpstr>조각 퍼즐</vt:lpstr>
      <vt:lpstr>우주 퍼즐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퍼즐 로직</dc:title>
  <dc:creator>w084658</dc:creator>
  <cp:lastModifiedBy>w084658</cp:lastModifiedBy>
  <cp:revision>6</cp:revision>
  <dcterms:created xsi:type="dcterms:W3CDTF">2022-07-06T04:48:00Z</dcterms:created>
  <dcterms:modified xsi:type="dcterms:W3CDTF">2022-07-06T15:55:21Z</dcterms:modified>
</cp:coreProperties>
</file>